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o Sans JP" panose="020B0200000000000000" pitchFamily="50" charset="-128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316626"/>
            <a:ext cx="22104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Simple Tasker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3558990" y="3116286"/>
            <a:ext cx="4950600" cy="846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E293B"/>
                </a:solidFill>
                <a:latin typeface="Noto Sans JP"/>
                <a:ea typeface="Noto Sans JP"/>
                <a:cs typeface="Noto Sans JP"/>
                <a:sym typeface="Noto Sans JP"/>
              </a:rPr>
              <a:t>Simple Tasker</a:t>
            </a:r>
            <a:endParaRPr sz="1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6655300" y="1507068"/>
            <a:ext cx="4967200" cy="4517214"/>
          </a:xfrm>
          <a:prstGeom prst="roundRect">
            <a:avLst>
              <a:gd name="adj" fmla="val 4018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37" y="3308598"/>
            <a:ext cx="52387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71500" y="308584"/>
            <a:ext cx="22203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作成のきっかけ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24881" y="1709721"/>
            <a:ext cx="5500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4" b="1" i="0" u="none" strike="noStrike" cap="none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「アリゲーター」演習からの着想</a:t>
            </a:r>
            <a:endParaRPr sz="1800"/>
          </a:p>
        </p:txBody>
      </p:sp>
      <p:sp>
        <p:nvSpPr>
          <p:cNvPr id="96" name="Google Shape;96;p14"/>
          <p:cNvSpPr txBox="1"/>
          <p:nvPr/>
        </p:nvSpPr>
        <p:spPr>
          <a:xfrm>
            <a:off x="664037" y="2386756"/>
            <a:ext cx="52389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以前の演習で、String型の「🐊」を追加して表示させる処理を学びました。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64037" y="4832598"/>
            <a:ext cx="52389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err="1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この発想から、単なる文字表示ではなく、操作可能なUIを持つ</a:t>
            </a:r>
            <a:r>
              <a:rPr lang="en-US" sz="1800" b="1" i="0" u="none" strike="noStrike" cap="none" err="1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ToDoリスト</a:t>
            </a:r>
            <a:r>
              <a:rPr lang="en-US" sz="1800" b="0" i="0" u="none" strike="noStrike" cap="none" err="1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の作成に挑戦しました</a:t>
            </a: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。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5">
            <a:alphaModFix/>
          </a:blip>
          <a:srcRect b="3809"/>
          <a:stretch/>
        </p:blipFill>
        <p:spPr>
          <a:xfrm>
            <a:off x="6909869" y="1612650"/>
            <a:ext cx="4476750" cy="43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848371" y="3499098"/>
            <a:ext cx="5000625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err="1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疑問</a:t>
            </a:r>
            <a:r>
              <a:rPr lang="en-US" sz="15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：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 「</a:t>
            </a:r>
            <a:r>
              <a:rPr lang="en-US" sz="1500" b="0" i="0" u="none" strike="noStrike" cap="none" err="1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文字列ができるなら、HTML要素（ボタンやスタイル</a:t>
            </a:r>
            <a:r>
              <a:rPr lang="en-US" sz="15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）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sz="1500" b="0" i="0" u="none" strike="noStrike" cap="none" err="1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そのものも追加できるのでは</a:t>
            </a:r>
            <a:r>
              <a:rPr lang="en-US" sz="15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？」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71500" y="308584"/>
            <a:ext cx="22404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技術的な工夫点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71500" y="1711319"/>
            <a:ext cx="5500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動的な要素生成と削除</a:t>
            </a:r>
            <a:endParaRPr sz="1800"/>
          </a:p>
        </p:txBody>
      </p:sp>
      <p:sp>
        <p:nvSpPr>
          <p:cNvPr id="107" name="Google Shape;107;p15"/>
          <p:cNvSpPr txBox="1"/>
          <p:nvPr/>
        </p:nvSpPr>
        <p:spPr>
          <a:xfrm>
            <a:off x="1155995" y="2311300"/>
            <a:ext cx="4572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要素の生成：</a:t>
            </a: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 document.createElement を使用して、タスク追加時に liタグとbuttonタグを生成。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155995" y="3570237"/>
            <a:ext cx="4572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削除機能：</a:t>
            </a: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 ボタンに dataset.index で番号を付与し、配列内のどのタスクを消すべきかを識別。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1155995" y="4829175"/>
            <a:ext cx="4572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スタイル：</a:t>
            </a: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 CSSでデザインを適用。</a:t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l="15697" t="7958" r="11325" b="8617"/>
          <a:stretch/>
        </p:blipFill>
        <p:spPr>
          <a:xfrm>
            <a:off x="778220" y="2444075"/>
            <a:ext cx="271475" cy="2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l="15697" t="7958" r="11325" b="8617"/>
          <a:stretch/>
        </p:blipFill>
        <p:spPr>
          <a:xfrm>
            <a:off x="778220" y="4974125"/>
            <a:ext cx="271475" cy="2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l="15697" t="7958" r="11325" b="8617"/>
          <a:stretch/>
        </p:blipFill>
        <p:spPr>
          <a:xfrm>
            <a:off x="778220" y="3717675"/>
            <a:ext cx="271475" cy="2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6266A0-CC1F-471A-8B51-26109B1414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26" r="3557"/>
          <a:stretch/>
        </p:blipFill>
        <p:spPr>
          <a:xfrm>
            <a:off x="6182065" y="2025417"/>
            <a:ext cx="5694286" cy="3407188"/>
          </a:xfrm>
          <a:prstGeom prst="roundRect">
            <a:avLst>
              <a:gd name="adj" fmla="val 6761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557" y="1866191"/>
            <a:ext cx="5238750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571500" y="298302"/>
            <a:ext cx="16002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今後の展望</a:t>
            </a:r>
            <a:endParaRPr/>
          </a:p>
        </p:txBody>
      </p:sp>
      <p:pic>
        <p:nvPicPr>
          <p:cNvPr id="121" name="Google Shape;121;p16" title="Local Storage.png"/>
          <p:cNvPicPr preferRelativeResize="0"/>
          <p:nvPr/>
        </p:nvPicPr>
        <p:blipFill rotWithShape="1">
          <a:blip r:embed="rId5">
            <a:alphaModFix/>
          </a:blip>
          <a:srcRect t="16667" b="8788"/>
          <a:stretch/>
        </p:blipFill>
        <p:spPr>
          <a:xfrm>
            <a:off x="530557" y="1866192"/>
            <a:ext cx="5238751" cy="39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6340623" y="1860474"/>
            <a:ext cx="5500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データの永続化</a:t>
            </a:r>
            <a:endParaRPr sz="1800"/>
          </a:p>
        </p:txBody>
      </p:sp>
      <p:sp>
        <p:nvSpPr>
          <p:cNvPr id="123" name="Google Shape;123;p16"/>
          <p:cNvSpPr txBox="1"/>
          <p:nvPr/>
        </p:nvSpPr>
        <p:spPr>
          <a:xfrm>
            <a:off x="6381750" y="2366813"/>
            <a:ext cx="5238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現在の課題：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 リロードするとタスクが消えてしまう</a:t>
            </a:r>
            <a:endParaRPr sz="1800" b="0" i="0" u="none" strike="noStrike" cap="none">
              <a:solidFill>
                <a:srgbClr val="334155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（配列がリセットされるため）。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381750" y="3654325"/>
            <a:ext cx="5238750" cy="95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381750" y="3892450"/>
            <a:ext cx="52387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8A745"/>
                </a:solidFill>
                <a:latin typeface="Noto Sans JP"/>
                <a:ea typeface="Noto Sans JP"/>
                <a:cs typeface="Noto Sans JP"/>
                <a:sym typeface="Noto Sans JP"/>
              </a:rPr>
              <a:t>解決策：Local Storage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6381750" y="4466275"/>
            <a:ext cx="5328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ブラウザのローカルストレージ機能を活用し、入力された値を保存することで、次回アクセス時にも</a:t>
            </a:r>
            <a:endParaRPr sz="1800" b="0" i="0" u="none" strike="noStrike" cap="none">
              <a:solidFill>
                <a:srgbClr val="334155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タスクが残るように</a:t>
            </a:r>
            <a:r>
              <a:rPr lang="en-US" sz="1800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したいと考えています</a:t>
            </a:r>
            <a:r>
              <a:rPr lang="en-US" sz="1800" b="0" i="0" u="none" strike="noStrike" cap="none">
                <a:solidFill>
                  <a:srgbClr val="334155"/>
                </a:solidFill>
                <a:latin typeface="Noto Sans JP"/>
                <a:ea typeface="Noto Sans JP"/>
                <a:cs typeface="Noto Sans JP"/>
                <a:sym typeface="Noto Sans JP"/>
              </a:rPr>
              <a:t>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</Words>
  <Application>Microsoft Office PowerPoint</Application>
  <PresentationFormat>ワイド画面</PresentationFormat>
  <Paragraphs>20</Paragraphs>
  <Slides>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Noto Sans JP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T0001</cp:lastModifiedBy>
  <cp:revision>4</cp:revision>
  <dcterms:modified xsi:type="dcterms:W3CDTF">2026-02-18T07:45:08Z</dcterms:modified>
</cp:coreProperties>
</file>